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6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3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20FF-AD26-A640-B555-DD50FF2D20BE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8E5B-1C8B-874C-8940-BAF10639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d" TargetMode="External"/><Relationship Id="rId4" Type="http://schemas.openxmlformats.org/officeDocument/2006/relationships/hyperlink" Target="http://en.wikipedia.org/wiki/Cyan" TargetMode="External"/><Relationship Id="rId5" Type="http://schemas.openxmlformats.org/officeDocument/2006/relationships/hyperlink" Target="http://en.wikipedia.org/wiki/Visual_cortex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tereoscop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Stereographic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315974" cy="491913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Anaglyph 3D is the name given to the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stereoscopic 3D effect achieved by means of encoding each eye's image using filters of different (usually chromatically opposite) colors, typically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red and 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cyan. </a:t>
            </a:r>
            <a:endParaRPr lang="en-US" dirty="0" smtClean="0">
              <a:solidFill>
                <a:srgbClr val="0000FF"/>
              </a:solidFill>
              <a:hlinkClick r:id="rId4"/>
            </a:endParaRPr>
          </a:p>
          <a:p>
            <a:endParaRPr lang="en-US" dirty="0">
              <a:solidFill>
                <a:srgbClr val="0000FF"/>
              </a:solidFill>
              <a:hlinkClick r:id="rId4"/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hlinkClick r:id="rId4"/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Anaglyph 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3D images contain two differently filtered colored images, one for each eye. When viewed through the "color-coded" "anaglyph glasses", each of the two images reaches one eye, revealing an integrated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stereoscopic image. The </a:t>
            </a:r>
            <a:r>
              <a:rPr lang="en-US" dirty="0">
                <a:solidFill>
                  <a:srgbClr val="0000FF"/>
                </a:solidFill>
                <a:hlinkClick r:id="rId5"/>
              </a:rPr>
              <a:t>visual cortex of the brain fuses this into perception of a three dimensional scene or composition</a:t>
            </a:r>
            <a:r>
              <a:rPr lang="en-US" dirty="0" smtClean="0">
                <a:solidFill>
                  <a:srgbClr val="0000FF"/>
                </a:solidFill>
                <a:hlinkClick r:id="rId5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767" y="4189018"/>
            <a:ext cx="2604687" cy="1658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174" y="1179508"/>
            <a:ext cx="3310466" cy="21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0"/>
            <a:ext cx="6583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12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4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0"/>
            <a:ext cx="870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21" y="1600200"/>
            <a:ext cx="300018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Video games, theatrical films, DVDs </a:t>
            </a:r>
            <a:endParaRPr lang="en-US" dirty="0"/>
          </a:p>
          <a:p>
            <a:r>
              <a:rPr lang="en-US" dirty="0" smtClean="0"/>
              <a:t>Practical images, for science or design, where depth perception is useful, include the presentation of full scale and microscopic stereographic images.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80" y="1600200"/>
            <a:ext cx="5686611" cy="42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140</Words>
  <Application>Microsoft Macintosh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3D Stereographic Images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Recently…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Stereographic Images</dc:title>
  <dc:creator>TechComm</dc:creator>
  <cp:lastModifiedBy>TechComm</cp:lastModifiedBy>
  <cp:revision>5</cp:revision>
  <dcterms:created xsi:type="dcterms:W3CDTF">2013-04-11T14:40:12Z</dcterms:created>
  <dcterms:modified xsi:type="dcterms:W3CDTF">2013-04-12T14:29:26Z</dcterms:modified>
</cp:coreProperties>
</file>