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61" r:id="rId5"/>
    <p:sldId id="262" r:id="rId6"/>
    <p:sldId id="263" r:id="rId7"/>
    <p:sldId id="267" r:id="rId8"/>
    <p:sldId id="268" r:id="rId9"/>
    <p:sldId id="258" r:id="rId10"/>
    <p:sldId id="259" r:id="rId11"/>
    <p:sldId id="269" r:id="rId12"/>
    <p:sldId id="265" r:id="rId13"/>
    <p:sldId id="264" r:id="rId14"/>
    <p:sldId id="266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176" autoAdjust="0"/>
  </p:normalViewPr>
  <p:slideViewPr>
    <p:cSldViewPr snapToGrid="0" snapToObjects="1">
      <p:cViewPr varScale="1">
        <p:scale>
          <a:sx n="40" d="100"/>
          <a:sy n="40" d="100"/>
        </p:scale>
        <p:origin x="-1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D4EC4-ECB7-5949-8267-DAD17794C676}" type="datetimeFigureOut">
              <a:rPr lang="en-US" smtClean="0"/>
              <a:t>5/5/13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843E4-00B0-1A4F-A162-3D4348F2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64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Concept=</a:t>
            </a:r>
            <a:r>
              <a:rPr lang="en-US" baseline="0" dirty="0" smtClean="0"/>
              <a:t> Love</a:t>
            </a:r>
          </a:p>
          <a:p>
            <a:r>
              <a:rPr lang="en-US" baseline="0" dirty="0" smtClean="0"/>
              <a:t>Message= Broken heart</a:t>
            </a:r>
          </a:p>
          <a:p>
            <a:r>
              <a:rPr lang="en-US" baseline="0" dirty="0" smtClean="0"/>
              <a:t>Audience= twenties, young people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843E4-00B0-1A4F-A162-3D4348F26D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48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Emotional</a:t>
            </a:r>
            <a:r>
              <a:rPr lang="en-US" baseline="0" dirty="0" smtClean="0"/>
              <a:t> connector– feeling of aloneness</a:t>
            </a:r>
          </a:p>
          <a:p>
            <a:endParaRPr lang="en-US" dirty="0" smtClean="0"/>
          </a:p>
          <a:p>
            <a:r>
              <a:rPr lang="en-US" dirty="0" smtClean="0"/>
              <a:t>Creative Composition– low camera angle (taken from</a:t>
            </a:r>
            <a:r>
              <a:rPr lang="en-US" baseline="0" dirty="0" smtClean="0"/>
              <a:t> the ground) makes you look at the heart and then the girl</a:t>
            </a:r>
          </a:p>
          <a:p>
            <a:endParaRPr lang="en-US" baseline="0" dirty="0" smtClean="0"/>
          </a:p>
          <a:p>
            <a:r>
              <a:rPr lang="en-US" dirty="0" smtClean="0"/>
              <a:t>Dynamic artistry:</a:t>
            </a:r>
            <a:r>
              <a:rPr lang="en-US" baseline="0" dirty="0" smtClean="0"/>
              <a:t> The heart dominates 2/3 of the image but the attention is equally as interesting on the girl because of the vibrant blue of the ocean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Storytelling quality?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Does this single image describe the feelings, the experience, and the hurt of a broken heart?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843E4-00B0-1A4F-A162-3D4348F26D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19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Concept:</a:t>
            </a:r>
            <a:r>
              <a:rPr lang="en-US" baseline="0" dirty="0" smtClean="0"/>
              <a:t> love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Message: true love, precious love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Audience: universal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843E4-00B0-1A4F-A162-3D4348F26D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01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Emotional</a:t>
            </a:r>
            <a:r>
              <a:rPr lang="en-US" baseline="0" dirty="0" smtClean="0"/>
              <a:t> connector: Beauty of the flower, delicacy/preciousness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Creative composition: taken from above– perspective enhances the emotional aspects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Artistry: Depth of field adds emphasis to the rose but the hands are still visible.  Blackened background doesn’t distract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Storytelling quality:  Does this single image describe the feelings, experience and precious value of true love?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843E4-00B0-1A4F-A162-3D4348F26D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82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Concept=</a:t>
            </a:r>
            <a:r>
              <a:rPr lang="en-US" baseline="0" dirty="0" smtClean="0"/>
              <a:t> </a:t>
            </a:r>
            <a:r>
              <a:rPr lang="en-US" dirty="0" smtClean="0"/>
              <a:t>Love</a:t>
            </a:r>
          </a:p>
          <a:p>
            <a:endParaRPr lang="en-US" dirty="0" smtClean="0"/>
          </a:p>
          <a:p>
            <a:r>
              <a:rPr lang="en-US" dirty="0" smtClean="0"/>
              <a:t>Message= Is</a:t>
            </a:r>
            <a:r>
              <a:rPr lang="en-US" baseline="0" dirty="0" smtClean="0"/>
              <a:t> it clear?</a:t>
            </a:r>
            <a:r>
              <a:rPr lang="en-US" dirty="0" smtClean="0"/>
              <a:t> Love can twist you up?  Love can</a:t>
            </a:r>
            <a:r>
              <a:rPr lang="en-US" baseline="0" dirty="0" smtClean="0"/>
              <a:t> unravel you? Love makes you carefree?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Audience=</a:t>
            </a:r>
            <a:r>
              <a:rPr lang="en-US" baseline="0" dirty="0" smtClean="0"/>
              <a:t> young audience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843E4-00B0-1A4F-A162-3D4348F26D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68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Emotional connector?</a:t>
            </a:r>
          </a:p>
          <a:p>
            <a:endParaRPr lang="en-US" dirty="0" smtClean="0"/>
          </a:p>
          <a:p>
            <a:r>
              <a:rPr lang="en-US" dirty="0" smtClean="0"/>
              <a:t>Creative</a:t>
            </a:r>
            <a:r>
              <a:rPr lang="en-US" baseline="0" dirty="0" smtClean="0"/>
              <a:t> composition?  Words written in strings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Dynamic artistry: Cropped feet enhance universality, angle looking down feels sweet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Storytelling quality:  Does this image need more to convey a story or fully understand the concept?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843E4-00B0-1A4F-A162-3D4348F26D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8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A8B5-9A45-8D42-9012-417D643B989C}" type="datetimeFigureOut">
              <a:rPr lang="en-US" smtClean="0"/>
              <a:t>5/5/13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E8B2-66DB-D645-8BFD-ACD0CA8AB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8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A8B5-9A45-8D42-9012-417D643B989C}" type="datetimeFigureOut">
              <a:rPr lang="en-US" smtClean="0"/>
              <a:t>5/5/13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E8B2-66DB-D645-8BFD-ACD0CA8AB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9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A8B5-9A45-8D42-9012-417D643B989C}" type="datetimeFigureOut">
              <a:rPr lang="en-US" smtClean="0"/>
              <a:t>5/5/13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E8B2-66DB-D645-8BFD-ACD0CA8AB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8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A8B5-9A45-8D42-9012-417D643B989C}" type="datetimeFigureOut">
              <a:rPr lang="en-US" smtClean="0"/>
              <a:t>5/5/13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E8B2-66DB-D645-8BFD-ACD0CA8AB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0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A8B5-9A45-8D42-9012-417D643B989C}" type="datetimeFigureOut">
              <a:rPr lang="en-US" smtClean="0"/>
              <a:t>5/5/13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E8B2-66DB-D645-8BFD-ACD0CA8AB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4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A8B5-9A45-8D42-9012-417D643B989C}" type="datetimeFigureOut">
              <a:rPr lang="en-US" smtClean="0"/>
              <a:t>5/5/13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E8B2-66DB-D645-8BFD-ACD0CA8AB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4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A8B5-9A45-8D42-9012-417D643B989C}" type="datetimeFigureOut">
              <a:rPr lang="en-US" smtClean="0"/>
              <a:t>5/5/13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E8B2-66DB-D645-8BFD-ACD0CA8AB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5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A8B5-9A45-8D42-9012-417D643B989C}" type="datetimeFigureOut">
              <a:rPr lang="en-US" smtClean="0"/>
              <a:t>5/5/13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E8B2-66DB-D645-8BFD-ACD0CA8AB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6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A8B5-9A45-8D42-9012-417D643B989C}" type="datetimeFigureOut">
              <a:rPr lang="en-US" smtClean="0"/>
              <a:t>5/5/13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E8B2-66DB-D645-8BFD-ACD0CA8AB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9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A8B5-9A45-8D42-9012-417D643B989C}" type="datetimeFigureOut">
              <a:rPr lang="en-US" smtClean="0"/>
              <a:t>5/5/13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E8B2-66DB-D645-8BFD-ACD0CA8AB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2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A8B5-9A45-8D42-9012-417D643B989C}" type="datetimeFigureOut">
              <a:rPr lang="en-US" smtClean="0"/>
              <a:t>5/5/13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E8B2-66DB-D645-8BFD-ACD0CA8AB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6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8A8B5-9A45-8D42-9012-417D643B989C}" type="datetimeFigureOut">
              <a:rPr lang="en-US" smtClean="0"/>
              <a:t>5/5/13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DE8B2-66DB-D645-8BFD-ACD0CA8AB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7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Final Task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Photo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34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53097"/>
            <a:ext cx="8229600" cy="21748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the emotional connector?</a:t>
            </a:r>
          </a:p>
          <a:p>
            <a:r>
              <a:rPr lang="en-US" dirty="0" smtClean="0"/>
              <a:t>What is the </a:t>
            </a:r>
            <a:r>
              <a:rPr lang="en-US" dirty="0" smtClean="0"/>
              <a:t>creative </a:t>
            </a:r>
            <a:r>
              <a:rPr lang="en-US" dirty="0" smtClean="0"/>
              <a:t>composition?</a:t>
            </a:r>
          </a:p>
          <a:p>
            <a:r>
              <a:rPr lang="en-US" dirty="0" smtClean="0"/>
              <a:t>What is the dynamic artistry?</a:t>
            </a:r>
          </a:p>
          <a:p>
            <a:r>
              <a:rPr lang="en-US" dirty="0" smtClean="0"/>
              <a:t>What is the story telling quality?</a:t>
            </a:r>
          </a:p>
          <a:p>
            <a:endParaRPr lang="en-US" dirty="0" smtClean="0"/>
          </a:p>
        </p:txBody>
      </p:sp>
      <p:pic>
        <p:nvPicPr>
          <p:cNvPr id="4" name="Picture 3" descr="Screen Shot 2013-05-05 at 7.55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56" y="78400"/>
            <a:ext cx="65913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5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49632"/>
            <a:ext cx="6350000" cy="42418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4766694"/>
            <a:ext cx="8229600" cy="1908268"/>
          </a:xfrm>
        </p:spPr>
        <p:txBody>
          <a:bodyPr/>
          <a:lstStyle/>
          <a:p>
            <a:r>
              <a:rPr lang="en-US" dirty="0" smtClean="0"/>
              <a:t>What is the concept?</a:t>
            </a:r>
          </a:p>
          <a:p>
            <a:r>
              <a:rPr lang="en-US" dirty="0" smtClean="0"/>
              <a:t>What is the message?</a:t>
            </a:r>
          </a:p>
          <a:p>
            <a:r>
              <a:rPr lang="en-US" dirty="0" smtClean="0"/>
              <a:t>Who is the audience?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4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50851"/>
            <a:ext cx="6350000" cy="42418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4453097"/>
            <a:ext cx="8229600" cy="21748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the emotional connector?</a:t>
            </a:r>
          </a:p>
          <a:p>
            <a:r>
              <a:rPr lang="en-US" dirty="0" smtClean="0"/>
              <a:t>What is the </a:t>
            </a:r>
            <a:r>
              <a:rPr lang="en-US" dirty="0" smtClean="0"/>
              <a:t>creative </a:t>
            </a:r>
            <a:r>
              <a:rPr lang="en-US" dirty="0" smtClean="0"/>
              <a:t>composition?</a:t>
            </a:r>
          </a:p>
          <a:p>
            <a:r>
              <a:rPr lang="en-US" dirty="0" smtClean="0"/>
              <a:t>What is the dynamic artistry?</a:t>
            </a:r>
          </a:p>
          <a:p>
            <a:r>
              <a:rPr lang="en-US" dirty="0" smtClean="0"/>
              <a:t>What is the story telling quality?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456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Love was your selected concept…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would you do next?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3-05-06 at 9.24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89" y="1799397"/>
            <a:ext cx="3047311" cy="4494085"/>
          </a:xfrm>
          <a:prstGeom prst="rect">
            <a:avLst/>
          </a:prstGeom>
        </p:spPr>
      </p:pic>
      <p:pic>
        <p:nvPicPr>
          <p:cNvPr id="5" name="Picture 4" descr="Screen Shot 2013-05-06 at 9.25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9" y="2703628"/>
            <a:ext cx="54356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concept?</a:t>
            </a:r>
            <a:endParaRPr lang="en-US" dirty="0"/>
          </a:p>
        </p:txBody>
      </p:sp>
      <p:pic>
        <p:nvPicPr>
          <p:cNvPr id="6" name="Picture 5" descr="Screen Shot 2013-05-06 at 9.29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0630"/>
            <a:ext cx="4472018" cy="4494084"/>
          </a:xfrm>
          <a:prstGeom prst="rect">
            <a:avLst/>
          </a:prstGeom>
        </p:spPr>
      </p:pic>
      <p:pic>
        <p:nvPicPr>
          <p:cNvPr id="7" name="Picture 6" descr="Screen Shot 2013-05-06 at 9.29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42" y="1640630"/>
            <a:ext cx="4494085" cy="449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9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5-06 at 9.29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45" y="1428932"/>
            <a:ext cx="4324651" cy="4282391"/>
          </a:xfrm>
          <a:prstGeom prst="rect">
            <a:avLst/>
          </a:prstGeom>
        </p:spPr>
      </p:pic>
      <p:pic>
        <p:nvPicPr>
          <p:cNvPr id="5" name="Picture 4" descr="Screen Shot 2013-05-06 at 9.30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06" y="1323086"/>
            <a:ext cx="4455216" cy="444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24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Brainstorm concepts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Use websites- </a:t>
            </a:r>
            <a:r>
              <a:rPr lang="en-US" dirty="0" err="1" smtClean="0"/>
              <a:t>flickr</a:t>
            </a:r>
            <a:r>
              <a:rPr lang="en-US" dirty="0" smtClean="0"/>
              <a:t>, </a:t>
            </a:r>
            <a:r>
              <a:rPr lang="en-US" dirty="0" err="1" smtClean="0"/>
              <a:t>pinterest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 Concept photography</a:t>
            </a:r>
          </a:p>
          <a:p>
            <a:pPr lvl="1"/>
            <a:r>
              <a:rPr lang="en-US" dirty="0" smtClean="0"/>
              <a:t>Themed photography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3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8228"/>
            <a:ext cx="8229600" cy="1143000"/>
          </a:xfrm>
        </p:spPr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2098"/>
            <a:ext cx="8229600" cy="5473901"/>
          </a:xfrm>
        </p:spPr>
        <p:txBody>
          <a:bodyPr>
            <a:noAutofit/>
          </a:bodyPr>
          <a:lstStyle/>
          <a:p>
            <a:r>
              <a:rPr lang="en-US" sz="3500" dirty="0" smtClean="0"/>
              <a:t>You will select a CONCEPT and CREATE a series of images that communicate your concept</a:t>
            </a:r>
          </a:p>
          <a:p>
            <a:r>
              <a:rPr lang="en-US" sz="3500" dirty="0" smtClean="0"/>
              <a:t>You will need to PLAN for each shot </a:t>
            </a:r>
          </a:p>
          <a:p>
            <a:r>
              <a:rPr lang="en-US" sz="3500" dirty="0" smtClean="0"/>
              <a:t>Answer a series of QUESTIONS to prepare</a:t>
            </a:r>
          </a:p>
          <a:p>
            <a:r>
              <a:rPr lang="en-US" sz="3500" dirty="0" smtClean="0"/>
              <a:t>Shoot FIVE images that function as a SERIES</a:t>
            </a:r>
          </a:p>
          <a:p>
            <a:r>
              <a:rPr lang="en-US" sz="3500" dirty="0" smtClean="0"/>
              <a:t>Present your series and answers to the class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236216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4663" y="37682"/>
            <a:ext cx="8229600" cy="826735"/>
          </a:xfrm>
        </p:spPr>
        <p:txBody>
          <a:bodyPr/>
          <a:lstStyle/>
          <a:p>
            <a:r>
              <a:rPr lang="en-US" dirty="0" smtClean="0"/>
              <a:t>7 Questions to answer…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25" y="864417"/>
            <a:ext cx="8619699" cy="5733376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Concept</a:t>
            </a:r>
            <a:r>
              <a:rPr lang="en-US" sz="2200" dirty="0" smtClean="0"/>
              <a:t>: What is the overall theme of your series?</a:t>
            </a:r>
          </a:p>
          <a:p>
            <a:r>
              <a:rPr lang="en-US" sz="2200" b="1" dirty="0" smtClean="0"/>
              <a:t>Message: </a:t>
            </a:r>
            <a:r>
              <a:rPr lang="en-US" sz="2200" dirty="0" smtClean="0"/>
              <a:t>What are you saying about that theme/concept?</a:t>
            </a:r>
          </a:p>
          <a:p>
            <a:r>
              <a:rPr lang="en-US" sz="2200" b="1" dirty="0" smtClean="0"/>
              <a:t>Audience</a:t>
            </a:r>
            <a:r>
              <a:rPr lang="en-US" sz="2200" dirty="0" smtClean="0"/>
              <a:t>: Who are you speaking to?</a:t>
            </a:r>
          </a:p>
          <a:p>
            <a:r>
              <a:rPr lang="en-US" sz="2200" b="1" dirty="0" smtClean="0"/>
              <a:t>Emotional </a:t>
            </a:r>
            <a:r>
              <a:rPr lang="en-US" sz="2200" b="1" dirty="0"/>
              <a:t>connectors: </a:t>
            </a:r>
            <a:r>
              <a:rPr lang="en-US" sz="2200" dirty="0"/>
              <a:t>In what ways can you cause your story to resonate best with your </a:t>
            </a:r>
            <a:r>
              <a:rPr lang="en-US" sz="2200" dirty="0" smtClean="0"/>
              <a:t>audience?</a:t>
            </a:r>
          </a:p>
          <a:p>
            <a:r>
              <a:rPr lang="en-US" sz="2200" b="1" dirty="0" smtClean="0"/>
              <a:t>Creative </a:t>
            </a:r>
            <a:r>
              <a:rPr lang="en-US" sz="2200" b="1" dirty="0"/>
              <a:t>composition</a:t>
            </a:r>
            <a:r>
              <a:rPr lang="en-US" sz="2200" dirty="0" smtClean="0"/>
              <a:t>: How are the elements within the frame organized?</a:t>
            </a:r>
          </a:p>
          <a:p>
            <a:r>
              <a:rPr lang="en-US" sz="2200" b="1" dirty="0" smtClean="0"/>
              <a:t>Dynamic artistry</a:t>
            </a:r>
            <a:r>
              <a:rPr lang="en-US" sz="2200" dirty="0" smtClean="0"/>
              <a:t>: What choices will you make in terms of camera </a:t>
            </a:r>
            <a:r>
              <a:rPr lang="en-US" sz="2200" dirty="0"/>
              <a:t>angle, type of lighting, color, venue, depth, and motion…all such factors will influence the overall outcome of your concept shot.</a:t>
            </a:r>
          </a:p>
          <a:p>
            <a:r>
              <a:rPr lang="en-US" sz="2200" b="1" dirty="0"/>
              <a:t>Story telling quality: </a:t>
            </a:r>
            <a:r>
              <a:rPr lang="en-US" sz="2200" dirty="0"/>
              <a:t>In one image, does your concept tell the complete story? A picture is worth a thousand words, so one image can capture depth of story. It will simply take some time in thought, and some well developed shots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1685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01700"/>
            <a:ext cx="7620000" cy="505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198" y="172479"/>
            <a:ext cx="4483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analyze one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379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17724"/>
            <a:ext cx="8229600" cy="17201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the concept?</a:t>
            </a:r>
          </a:p>
          <a:p>
            <a:r>
              <a:rPr lang="en-US" dirty="0" smtClean="0"/>
              <a:t>What is the message?</a:t>
            </a:r>
          </a:p>
          <a:p>
            <a:r>
              <a:rPr lang="en-US" dirty="0" smtClean="0"/>
              <a:t>Who is the audience?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530861"/>
            <a:ext cx="5842000" cy="387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6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60335"/>
            <a:ext cx="8229600" cy="2337330"/>
          </a:xfrm>
        </p:spPr>
        <p:txBody>
          <a:bodyPr/>
          <a:lstStyle/>
          <a:p>
            <a:r>
              <a:rPr lang="en-US" dirty="0" smtClean="0"/>
              <a:t>What is the emotional connector?</a:t>
            </a:r>
          </a:p>
          <a:p>
            <a:r>
              <a:rPr lang="en-US" dirty="0" smtClean="0"/>
              <a:t>What is the creative composition?</a:t>
            </a:r>
          </a:p>
          <a:p>
            <a:r>
              <a:rPr lang="en-US" dirty="0" smtClean="0"/>
              <a:t>What is the dynamic artistry?</a:t>
            </a:r>
          </a:p>
          <a:p>
            <a:r>
              <a:rPr lang="en-US" dirty="0" smtClean="0"/>
              <a:t>What is the story telling quality?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846" y="436033"/>
            <a:ext cx="5651502" cy="374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3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59667"/>
            <a:ext cx="5490633" cy="157533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is the concept?</a:t>
            </a:r>
          </a:p>
          <a:p>
            <a:r>
              <a:rPr lang="en-US" dirty="0" smtClean="0"/>
              <a:t>What is the message?</a:t>
            </a:r>
          </a:p>
          <a:p>
            <a:r>
              <a:rPr lang="en-US" dirty="0" smtClean="0"/>
              <a:t>Who is the audience?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452" y="0"/>
            <a:ext cx="4582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8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" y="1481667"/>
            <a:ext cx="4284133" cy="5258332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emotional connector?</a:t>
            </a:r>
          </a:p>
          <a:p>
            <a:r>
              <a:rPr lang="en-US" dirty="0" smtClean="0"/>
              <a:t>What is the creative composition?</a:t>
            </a:r>
          </a:p>
          <a:p>
            <a:r>
              <a:rPr lang="en-US" dirty="0" smtClean="0"/>
              <a:t>What is the dynamic artistry?</a:t>
            </a:r>
          </a:p>
          <a:p>
            <a:r>
              <a:rPr lang="en-US" dirty="0" smtClean="0"/>
              <a:t>What is the story telling quality?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466" y="0"/>
            <a:ext cx="4582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31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694"/>
            <a:ext cx="8229600" cy="1908268"/>
          </a:xfrm>
        </p:spPr>
        <p:txBody>
          <a:bodyPr/>
          <a:lstStyle/>
          <a:p>
            <a:r>
              <a:rPr lang="en-US" dirty="0" smtClean="0"/>
              <a:t>What is the concept?</a:t>
            </a:r>
          </a:p>
          <a:p>
            <a:r>
              <a:rPr lang="en-US" dirty="0" smtClean="0"/>
              <a:t>What is the message?</a:t>
            </a:r>
          </a:p>
          <a:p>
            <a:r>
              <a:rPr lang="en-US" dirty="0" smtClean="0"/>
              <a:t>Who is the audience?</a:t>
            </a:r>
            <a:endParaRPr lang="en-US" dirty="0"/>
          </a:p>
        </p:txBody>
      </p:sp>
      <p:pic>
        <p:nvPicPr>
          <p:cNvPr id="4" name="Picture 3" descr="Screen Shot 2013-05-05 at 7.55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42" y="192085"/>
            <a:ext cx="65913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3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3664</TotalTime>
  <Words>639</Words>
  <Application>Microsoft Macintosh PowerPoint</Application>
  <PresentationFormat>On-screen Show (4:3)</PresentationFormat>
  <Paragraphs>95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Final Task</vt:lpstr>
      <vt:lpstr>Project overview</vt:lpstr>
      <vt:lpstr>7 Questions to answer…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Love was your selected concept…</vt:lpstr>
      <vt:lpstr>What is your concept?</vt:lpstr>
      <vt:lpstr>PowerPoint Presentation</vt:lpstr>
      <vt:lpstr>Where to start?</vt:lpstr>
    </vt:vector>
  </TitlesOfParts>
  <Company>UCSD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Task</dc:title>
  <dc:creator>TechComm</dc:creator>
  <cp:lastModifiedBy>TechComm</cp:lastModifiedBy>
  <cp:revision>12</cp:revision>
  <dcterms:created xsi:type="dcterms:W3CDTF">2013-05-06T01:00:50Z</dcterms:created>
  <dcterms:modified xsi:type="dcterms:W3CDTF">2013-05-08T14:05:04Z</dcterms:modified>
</cp:coreProperties>
</file>